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4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0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9B7FE-F9B2-4E08-9979-1E0452AD129D}" type="datetimeFigureOut">
              <a:rPr lang="en-US" smtClean="0"/>
              <a:t>4/25/2010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90663-CC57-4415-9585-C2FBB3CD2C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9B7FE-F9B2-4E08-9979-1E0452AD129D}" type="datetimeFigureOut">
              <a:rPr lang="en-US" smtClean="0"/>
              <a:t>4/25/2010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90663-CC57-4415-9585-C2FBB3CD2C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3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3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9B7FE-F9B2-4E08-9979-1E0452AD129D}" type="datetimeFigureOut">
              <a:rPr lang="en-US" smtClean="0"/>
              <a:t>4/25/2010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90663-CC57-4415-9585-C2FBB3CD2C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9B7FE-F9B2-4E08-9979-1E0452AD129D}" type="datetimeFigureOut">
              <a:rPr lang="en-US" smtClean="0"/>
              <a:t>4/25/2010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90663-CC57-4415-9585-C2FBB3CD2C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9B7FE-F9B2-4E08-9979-1E0452AD129D}" type="datetimeFigureOut">
              <a:rPr lang="en-US" smtClean="0"/>
              <a:t>4/25/2010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90663-CC57-4415-9585-C2FBB3CD2C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9B7FE-F9B2-4E08-9979-1E0452AD129D}" type="datetimeFigureOut">
              <a:rPr lang="en-US" smtClean="0"/>
              <a:t>4/25/2010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90663-CC57-4415-9585-C2FBB3CD2C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1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9B7FE-F9B2-4E08-9979-1E0452AD129D}" type="datetimeFigureOut">
              <a:rPr lang="en-US" smtClean="0"/>
              <a:t>4/25/2010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90663-CC57-4415-9585-C2FBB3CD2C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9B7FE-F9B2-4E08-9979-1E0452AD129D}" type="datetimeFigureOut">
              <a:rPr lang="en-US" smtClean="0"/>
              <a:t>4/25/2010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90663-CC57-4415-9585-C2FBB3CD2C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9B7FE-F9B2-4E08-9979-1E0452AD129D}" type="datetimeFigureOut">
              <a:rPr lang="en-US" smtClean="0"/>
              <a:t>4/25/2010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90663-CC57-4415-9585-C2FBB3CD2C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6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5" y="273055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6" y="1435105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9B7FE-F9B2-4E08-9979-1E0452AD129D}" type="datetimeFigureOut">
              <a:rPr lang="en-US" smtClean="0"/>
              <a:t>4/25/2010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90663-CC57-4415-9585-C2FBB3CD2C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9B7FE-F9B2-4E08-9979-1E0452AD129D}" type="datetimeFigureOut">
              <a:rPr lang="en-US" smtClean="0"/>
              <a:t>4/25/2010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90663-CC57-4415-9585-C2FBB3CD2C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5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39B7FE-F9B2-4E08-9979-1E0452AD129D}" type="datetimeFigureOut">
              <a:rPr lang="en-US" smtClean="0"/>
              <a:t>4/25/2010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E90663-CC57-4415-9585-C2FBB3CD2CF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gif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http://beadsrock.com/images/support_br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70837" y="228600"/>
            <a:ext cx="2401563" cy="3352800"/>
          </a:xfrm>
          <a:prstGeom prst="rect">
            <a:avLst/>
          </a:prstGeom>
          <a:noFill/>
        </p:spPr>
      </p:pic>
      <p:pic>
        <p:nvPicPr>
          <p:cNvPr id="14338" name="Picture 2" descr="http://cdn.sheknows.com/articles/female-patient-and-docto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3665378"/>
            <a:ext cx="4800600" cy="3192622"/>
          </a:xfrm>
          <a:prstGeom prst="rect">
            <a:avLst/>
          </a:prstGeom>
          <a:noFill/>
        </p:spPr>
      </p:pic>
      <p:pic>
        <p:nvPicPr>
          <p:cNvPr id="14344" name="Picture 8" descr="http://i.dailymail.co.uk/i/pix/2009/10/09/article-1219062-06BE2493000005DC-711_468x460.jpg"/>
          <p:cNvPicPr>
            <a:picLocks noChangeAspect="1" noChangeArrowheads="1"/>
          </p:cNvPicPr>
          <p:nvPr/>
        </p:nvPicPr>
        <p:blipFill>
          <a:blip r:embed="rId4" cstate="print"/>
          <a:srcRect l="7122" b="5797"/>
          <a:stretch>
            <a:fillRect/>
          </a:stretch>
        </p:blipFill>
        <p:spPr bwMode="auto">
          <a:xfrm>
            <a:off x="0" y="0"/>
            <a:ext cx="4191000" cy="4177611"/>
          </a:xfrm>
          <a:prstGeom prst="rect">
            <a:avLst/>
          </a:prstGeom>
          <a:noFill/>
        </p:spPr>
      </p:pic>
      <p:pic>
        <p:nvPicPr>
          <p:cNvPr id="14342" name="Picture 6" descr="http://info.avonfoundation.org/images/content/pagebuilder/723368.gif"/>
          <p:cNvPicPr>
            <a:picLocks noChangeAspect="1" noChangeArrowheads="1"/>
          </p:cNvPicPr>
          <p:nvPr/>
        </p:nvPicPr>
        <p:blipFill>
          <a:blip r:embed="rId5" cstate="print"/>
          <a:srcRect t="42646"/>
          <a:stretch>
            <a:fillRect/>
          </a:stretch>
        </p:blipFill>
        <p:spPr bwMode="auto">
          <a:xfrm>
            <a:off x="228600" y="4800600"/>
            <a:ext cx="5517368" cy="1844675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971800" y="1447800"/>
            <a:ext cx="2825838" cy="5847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FF6699"/>
                </a:solidFill>
              </a:rPr>
              <a:t>Benzophenone</a:t>
            </a:r>
            <a:r>
              <a:rPr lang="en-US" sz="3200" b="1" dirty="0" smtClean="0">
                <a:solidFill>
                  <a:srgbClr val="FF6699"/>
                </a:solidFill>
              </a:rPr>
              <a:t> </a:t>
            </a:r>
            <a:endParaRPr lang="en-US" sz="3200" b="1" dirty="0">
              <a:solidFill>
                <a:srgbClr val="FF6699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14800" y="2971800"/>
            <a:ext cx="1057084" cy="5847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FF6699"/>
                </a:solidFill>
              </a:rPr>
              <a:t>EDTA</a:t>
            </a:r>
            <a:endParaRPr lang="en-US" sz="3200" b="1" dirty="0">
              <a:solidFill>
                <a:srgbClr val="FF6699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81400" y="2133600"/>
            <a:ext cx="1744965" cy="5847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FF6699"/>
                </a:solidFill>
              </a:rPr>
              <a:t>Parabens</a:t>
            </a:r>
            <a:endParaRPr lang="en-US" sz="3200" b="1" dirty="0">
              <a:solidFill>
                <a:srgbClr val="FF6699"/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 rot="10800000" flipV="1">
            <a:off x="1447800" y="1722120"/>
            <a:ext cx="1447800" cy="48768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10800000" flipV="1">
            <a:off x="990600" y="2209800"/>
            <a:ext cx="2362200" cy="12954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10800000" flipV="1">
            <a:off x="2057400" y="2438400"/>
            <a:ext cx="1447800" cy="12954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rot="10800000" flipV="1">
            <a:off x="1600200" y="1874520"/>
            <a:ext cx="1447800" cy="48768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rot="5400000">
            <a:off x="2004060" y="2080260"/>
            <a:ext cx="1249680" cy="11430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rot="10800000" flipV="1">
            <a:off x="3276600" y="3352800"/>
            <a:ext cx="838200" cy="3048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943600" y="2895600"/>
            <a:ext cx="1219200" cy="5847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6699"/>
                </a:solidFill>
              </a:rPr>
              <a:t>AVON</a:t>
            </a:r>
            <a:endParaRPr lang="en-US" sz="3200" b="1" dirty="0">
              <a:solidFill>
                <a:srgbClr val="FF6699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4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student</dc:creator>
  <cp:lastModifiedBy>student</cp:lastModifiedBy>
  <cp:revision>4</cp:revision>
  <dcterms:created xsi:type="dcterms:W3CDTF">2010-04-25T18:49:27Z</dcterms:created>
  <dcterms:modified xsi:type="dcterms:W3CDTF">2010-04-25T19:19:52Z</dcterms:modified>
</cp:coreProperties>
</file>